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48" r:id="rId19"/>
    <p:sldId id="450" r:id="rId20"/>
    <p:sldId id="449" r:id="rId21"/>
    <p:sldId id="451" r:id="rId22"/>
    <p:sldId id="4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64" autoAdjust="0"/>
  </p:normalViewPr>
  <p:slideViewPr>
    <p:cSldViewPr snapToGrid="0">
      <p:cViewPr>
        <p:scale>
          <a:sx n="114" d="100"/>
          <a:sy n="114" d="100"/>
        </p:scale>
        <p:origin x="-420"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FEDEB61-4A21-4A0E-B610-3AE92091A2B4}" type="presOf" srcId="{4C26DC40-22EA-47BA-8550-AA5E0BDFA308}" destId="{53DFEB9B-269C-4EB9-8406-F0D76A1FBFC8}"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1430035-9A0E-4021-B9B9-CE3C74D25948}" type="presOf" srcId="{940661AE-B6F9-4281-AB8F-FCBFBE0D7B77}" destId="{0E924BD3-550E-459C-BAEB-0197191875B2}"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60DA3558-5811-4609-B8EC-585E34783F4A}" srcId="{C5B7B1C0-A1AB-4B39-81A7-736A3A6B4EA8}" destId="{FA58AE89-E636-4DA4-8D86-80B1764DA0A0}" srcOrd="2" destOrd="0" parTransId="{BCED7E4F-17EF-471A-8221-16FD45026921}" sibTransId="{F87C0EF6-676C-43AE-B08A-B61F799A2AEC}"/>
    <dgm:cxn modelId="{30D70AD4-9255-449A-8D0E-4A0D6BF53CB1}" type="presOf" srcId="{31A16B1A-6A2D-416E-844F-C4147CE6A62F}" destId="{C1ADDF46-0C64-4EC7-BE5E-4EB15D1507F6}"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FF27BBAB-F790-441D-822D-CF3C4F8FB304}" type="presOf" srcId="{FA58AE89-E636-4DA4-8D86-80B1764DA0A0}" destId="{49CEE731-33C1-4DD8-8950-BD5CC0F4DBD8}" srcOrd="0" destOrd="0" presId="urn:microsoft.com/office/officeart/2008/layout/LinedList"/>
    <dgm:cxn modelId="{C2D9B571-47F7-4EF4-A2B0-F4312FFAB375}" srcId="{1DE6A96D-3E59-4BE9-B68C-29C4FBFE0CD4}" destId="{BBA75B0B-B7F7-4648-AC19-7FCEB313B382}" srcOrd="0" destOrd="0" parTransId="{13FF376C-7F25-48E8-BD25-B7757F3EA1B2}" sibTransId="{471A9F4E-F99A-4E25-B0E9-3851EA3EAF1B}"/>
    <dgm:cxn modelId="{F42F898E-2BB9-4D39-A51A-2BAA7DDFCF2A}" srcId="{C5B7B1C0-A1AB-4B39-81A7-736A3A6B4EA8}" destId="{B07F1A95-E1EC-4643-B822-8A08D919D8E5}" srcOrd="1" destOrd="0" parTransId="{34B7E04E-FD1D-4312-B100-8776F85DBC9D}" sibTransId="{FA56C651-B553-434A-ABBB-6D64BBB0D073}"/>
    <dgm:cxn modelId="{60366C30-4AD4-47D6-B61D-C500B059EF10}" type="presOf" srcId="{BBA75B0B-B7F7-4648-AC19-7FCEB313B382}" destId="{B7BFBF5C-CDEF-4F6A-A614-10200328E4F2}" srcOrd="0" destOrd="0" presId="urn:microsoft.com/office/officeart/2008/layout/LinedList"/>
    <dgm:cxn modelId="{C6EC2104-26DB-453E-9C74-C8D19694735A}" type="presOf" srcId="{33767E83-7A53-461A-A90B-53F07DD0D728}" destId="{AD8A897A-2038-477C-A5C4-0E91A50BDA6C}" srcOrd="0" destOrd="0" presId="urn:microsoft.com/office/officeart/2008/layout/LinedList"/>
    <dgm:cxn modelId="{BCEB24FE-07FB-4479-97B8-D387FBFCEDB2}" srcId="{1DE6A96D-3E59-4BE9-B68C-29C4FBFE0CD4}" destId="{1504AABD-9F09-4E8D-A9B4-D24958F77E5F}" srcOrd="3" destOrd="0" parTransId="{530F254C-0FB8-4A7A-A0BA-9638F3C94A7A}" sibTransId="{F8C5C2C0-45C6-4426-9E2A-FCD251CCC13A}"/>
    <dgm:cxn modelId="{D6909B04-C639-466A-B21C-4B9BD38BF508}" srcId="{1DE6A96D-3E59-4BE9-B68C-29C4FBFE0CD4}" destId="{33767E83-7A53-461A-A90B-53F07DD0D728}" srcOrd="1" destOrd="0" parTransId="{57F09A73-6D4F-461F-8235-CA86BCB09668}" sibTransId="{2549BF0D-B3D6-4AC5-AE91-58BDF676BCFF}"/>
    <dgm:cxn modelId="{2E65BD30-08A0-4D4B-9375-159E6D3FD85F}" type="presOf" srcId="{1DE6A96D-3E59-4BE9-B68C-29C4FBFE0CD4}" destId="{7AB86DCD-DBB0-412D-AD30-DB9BE08C3C9F}" srcOrd="0" destOrd="0" presId="urn:microsoft.com/office/officeart/2008/layout/LinedList"/>
    <dgm:cxn modelId="{A7E38408-6E23-458D-9057-CB3914E1CF46}" type="presOf" srcId="{1504AABD-9F09-4E8D-A9B4-D24958F77E5F}" destId="{90F21265-8905-49E5-9955-AE9C599CEF5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0B91B79F-C374-4176-AB4E-2132C3371AB9}" srcId="{92AA212F-F44C-41CB-9C82-AD11CB87A9AF}" destId="{C5B7B1C0-A1AB-4B39-81A7-736A3A6B4EA8}" srcOrd="0" destOrd="0" parTransId="{4A418F8B-C342-4451-B7D5-A1A188BB1930}" sibTransId="{068E4729-0162-40B4-BE8A-7EE6BB4E1E01}"/>
    <dgm:cxn modelId="{537A78AC-FD5A-4431-A061-6A50C9DA3BA8}" type="presOf" srcId="{19CA9F3F-F02C-4373-A6A8-976F48CE5339}" destId="{1FFA5E3F-3C19-44C9-9D32-1F80356CAC60}" srcOrd="0" destOrd="0" presId="urn:microsoft.com/office/officeart/2008/layout/LinedList"/>
    <dgm:cxn modelId="{428FAC8E-12D2-494A-8682-20F44507EF32}" type="presOf" srcId="{B07F1A95-E1EC-4643-B822-8A08D919D8E5}" destId="{FF9071E9-4ED0-40D2-81D9-A2FE0A58C734}" srcOrd="0" destOrd="0" presId="urn:microsoft.com/office/officeart/2008/layout/LinedList"/>
    <dgm:cxn modelId="{27296CCB-BA4C-402A-BCFE-1BC27DCCD2E3}" srcId="{C5B7B1C0-A1AB-4B39-81A7-736A3A6B4EA8}" destId="{19CA9F3F-F02C-4373-A6A8-976F48CE5339}" srcOrd="0" destOrd="0" parTransId="{9E00FD57-E870-4126-B097-EE26B0AE8634}" sibTransId="{B07FEE28-4686-4D50-929E-3C6884B5ADCE}"/>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3EE4BC2F-3560-4F1F-B9AF-6CA8A1EB4D99}" type="presOf" srcId="{C447D573-8533-47E7-A54B-6E534BB392DA}" destId="{A6AD5D28-13C2-4C61-B69E-957127C0C2C2}"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F00FDDF7-7C9C-46F2-AE6A-AC94381C2F9E}" type="presOf" srcId="{1D41904C-0204-4347-9207-F8D2B2447CEA}" destId="{F69A07A1-3F84-4819-9F81-F29B30AFE43B}" srcOrd="1" destOrd="0" presId="urn:microsoft.com/office/officeart/2005/8/layout/hierarchy2"/>
    <dgm:cxn modelId="{BB35AE3B-8072-4016-A6D6-91FC127D6945}" type="presOf" srcId="{B3404CEF-7EE2-4E5F-99B0-9E877C2B8B7F}" destId="{14C71B0E-2B3D-46F9-BEDA-23501E5F81B0}" srcOrd="0" destOrd="0" presId="urn:microsoft.com/office/officeart/2005/8/layout/hierarchy2"/>
    <dgm:cxn modelId="{1293ADC3-F46C-448B-AD8D-78B3F2FD8BF6}" type="presOf" srcId="{FEF46B1F-A49D-496E-8A59-9100D4AD8237}" destId="{B40CACAF-5D02-4E42-9A00-2107B9771FFD}" srcOrd="0" destOrd="0" presId="urn:microsoft.com/office/officeart/2005/8/layout/hierarchy2"/>
    <dgm:cxn modelId="{CDA68CDF-3BB7-49BB-8F30-5A8DC7F5778C}" type="presOf" srcId="{3744B027-51CC-40FF-B874-084CD55F7FB1}" destId="{D15441CE-FF78-46FF-9AC2-0003898D3D44}"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BE577196-9A45-407D-BFE1-8D9C7993995C}" srcId="{B948E1E1-C516-4317-ACF7-2CB02EA54CE2}" destId="{AC8F3683-1E53-454A-8A13-5490553110B0}" srcOrd="0" destOrd="0" parTransId="{FEF46B1F-A49D-496E-8A59-9100D4AD8237}" sibTransId="{492DEE01-2A44-4ED4-8FEC-4EDC60F597F0}"/>
    <dgm:cxn modelId="{BEC323E0-394C-4AE5-9BCF-CC4771F73627}" type="presOf" srcId="{CF35B6DF-71F4-44F5-8398-6F222709C4BE}" destId="{FAE274D9-F0D7-495C-8B0C-EC8E2EB5264E}" srcOrd="0"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EECFE6F2-270D-4EAE-BEDB-57D4D7CD9449}" type="presOf" srcId="{B65D78A4-0748-42A6-A80A-477483AB9062}" destId="{F3E62EBC-C96A-468A-88EF-FB120345BDC7}" srcOrd="1" destOrd="0" presId="urn:microsoft.com/office/officeart/2005/8/layout/hierarchy2"/>
    <dgm:cxn modelId="{1D5B411B-88FE-44A1-8727-5ABD71F3E503}" srcId="{5497F06E-B209-44D6-BC9D-620CD44A4DDE}" destId="{B948E1E1-C516-4317-ACF7-2CB02EA54CE2}" srcOrd="0" destOrd="0" parTransId="{279D4A1C-FCED-459C-89E9-6B1F7A081AF5}" sibTransId="{E06A53B5-AF6E-488F-AFC3-3D60CB628F42}"/>
    <dgm:cxn modelId="{E62D0CB5-9DCC-498B-95A8-48463148B514}" type="presOf" srcId="{1D41904C-0204-4347-9207-F8D2B2447CEA}" destId="{64B84292-4E59-45ED-882C-1896324085AD}" srcOrd="0"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E07785F1-1160-45D7-8767-0CBDB39DBA93}" type="presOf" srcId="{3744B027-51CC-40FF-B874-084CD55F7FB1}" destId="{02856176-468B-4079-B04D-D714CD10E310}" srcOrd="1" destOrd="0" presId="urn:microsoft.com/office/officeart/2005/8/layout/hierarchy2"/>
    <dgm:cxn modelId="{2570C6CC-0C26-46F5-8A01-EB65B1E5584F}" type="presOf" srcId="{5497F06E-B209-44D6-BC9D-620CD44A4DDE}" destId="{D9D264E6-F1FA-4EE4-99EE-EE016FE766E6}"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63C53824-2B9E-4CF5-8255-B1366839380F}" type="presOf" srcId="{02AB72EC-2130-4E88-909C-1BD939E72695}" destId="{8EDBEAB9-4869-48AC-BF3F-CD66020464C8}"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39C9CB29-6DA3-41FF-A80B-5BEDA3FC61EA}" type="presOf" srcId="{29D057C6-3BB5-4157-8025-4FB84EDE83B2}" destId="{776D35E0-63C8-4D2B-9344-2044FC396AC8}" srcOrd="0"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196C4C3A-F0F4-4E92-9CCF-C0C834D71555}" type="presOf" srcId="{4D283E8F-CDD6-4DB2-9BFD-92088D0E590A}" destId="{E1DB35EF-2721-4A49-AA11-8BC8F9400768}"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DCD150D2-E5C9-41B3-9A8C-01D69A2D32F8}" type="presOf" srcId="{57AA58FE-14FA-437E-86D2-39AEA95D6454}" destId="{5A154C5D-F550-4CBC-9289-0C2268EFCE17}" srcOrd="0" destOrd="0" presId="urn:microsoft.com/office/officeart/2016/7/layout/RepeatingBendingProcessNew"/>
    <dgm:cxn modelId="{3850DA57-FF27-4D4B-8D26-0CA4D6524324}" type="presOf" srcId="{630D8D2F-B343-498C-AE4D-87F797E9C7AC}" destId="{822CEDAF-6B56-4956-BEA5-2B2FAF25C0B1}" srcOrd="0" destOrd="0" presId="urn:microsoft.com/office/officeart/2016/7/layout/RepeatingBendingProcessNew"/>
    <dgm:cxn modelId="{3F04A051-DE64-4FD8-BFCC-6C615E928633}" type="presOf" srcId="{D3AF07A0-A204-4438-B1EC-6140BDD40D27}" destId="{946E303F-1852-4F7C-AD4F-C97951514BE6}" srcOrd="0"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83F74BBC-1706-4F73-93DF-233BA26FA98C}" type="presOf" srcId="{69296FCF-D88C-469C-9853-F46EF1CA6B77}" destId="{8CD76721-0280-4370-BADC-44E28DC5C538}" srcOrd="0"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E11F9B0D-C852-40D7-9234-94620C7BFB7F}" type="presOf" srcId="{0DA52011-D1FD-4058-820F-0520AC8C97BD}" destId="{D3D99503-32C4-41CA-ACD8-7EC13E2BAF4C}" srcOrd="1"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18696E5F-D44E-4A1C-9A70-17A8A0C30CA3}" srcId="{69296FCF-D88C-469C-9853-F46EF1CA6B77}" destId="{4D283E8F-CDD6-4DB2-9BFD-92088D0E590A}" srcOrd="1" destOrd="0" parTransId="{70385010-B4F1-4939-852D-1E2ED12607E3}" sibTransId="{4F3B3177-90AF-4731-827C-B0C8EDE33BC8}"/>
    <dgm:cxn modelId="{958528B1-021F-4C15-BCE4-A584F76ED97B}" type="presOf" srcId="{0B7DED05-980D-487F-88CD-278C5003D8CC}" destId="{C31B7945-A889-4528-AB5F-BF7DB1CF7ACF}" srcOrd="1"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C32C8FE5-9D25-46E6-AE0D-A22611C34D30}" srcId="{69296FCF-D88C-469C-9853-F46EF1CA6B77}" destId="{D3AF07A0-A204-4438-B1EC-6140BDD40D27}" srcOrd="5" destOrd="0" parTransId="{D3C61EA6-59D6-4934-81D7-FC87F747E431}" sibTransId="{630D8D2F-B343-498C-AE4D-87F797E9C7AC}"/>
    <dgm:cxn modelId="{395D36C0-A430-4341-8D30-326BE680FD80}" type="presOf" srcId="{553E7AC0-E30A-4358-9B77-1395090E83BB}" destId="{FC71098A-5AB8-4E66-A133-B8D1C6436AA3}" srcOrd="1"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812392D-A905-4479-A4DA-A4417B71C930}" type="presOf" srcId="{553E7AC0-E30A-4358-9B77-1395090E83BB}" destId="{2D66E956-AFD2-4550-9789-1B8D9B033875}" srcOrd="0"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dirty="0" smtClean="0"/>
            <a:t>Siverek Mesleki Eğitim Merkezi </a:t>
          </a:r>
          <a:endParaRPr lang="en-US" dirty="0"/>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en-US" b="1" dirty="0"/>
            <a:t>https</a:t>
          </a:r>
          <a:r>
            <a:rPr lang="en-US" b="1" dirty="0" smtClean="0"/>
            <a:t>://</a:t>
          </a:r>
          <a:r>
            <a:rPr lang="tr-TR" b="1" dirty="0" err="1" smtClean="0"/>
            <a:t>siverekmesem</a:t>
          </a:r>
          <a:r>
            <a:rPr lang="en-US" b="1" dirty="0" smtClean="0"/>
            <a:t>.meb.k12.tr </a:t>
          </a:r>
          <a:endParaRPr lang="en-US"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4C1B1573-9587-4241-9366-D7B3FA04F1FD}">
      <dgm:prSet/>
      <dgm:spPr/>
      <dgm:t>
        <a:bodyPr/>
        <a:lstStyle/>
        <a:p>
          <a:r>
            <a:rPr lang="tr-TR" b="1" dirty="0" smtClean="0"/>
            <a:t>751365@</a:t>
          </a:r>
          <a:r>
            <a:rPr lang="tr-TR" b="1" dirty="0" err="1" smtClean="0"/>
            <a:t>meb</a:t>
          </a:r>
          <a:r>
            <a:rPr lang="tr-TR" b="1" dirty="0" smtClean="0"/>
            <a:t>.k12.tr</a:t>
          </a:r>
          <a:endParaRPr lang="en-US" dirty="0"/>
        </a:p>
      </dgm:t>
    </dgm:pt>
    <dgm:pt modelId="{A653F57F-BDE3-41AC-A2B0-9AE766AF8183}" type="parTrans" cxnId="{7A6A6404-0B13-4859-AA75-625DBC9D3FC4}">
      <dgm:prSet/>
      <dgm:spPr/>
      <dgm:t>
        <a:bodyPr/>
        <a:lstStyle/>
        <a:p>
          <a:endParaRPr lang="en-US"/>
        </a:p>
      </dgm:t>
    </dgm:pt>
    <dgm:pt modelId="{7490D030-3352-4995-A6D8-2252DE5F78DB}" type="sibTrans" cxnId="{7A6A6404-0B13-4859-AA75-625DBC9D3FC4}">
      <dgm:prSet/>
      <dgm:spPr/>
      <dgm:t>
        <a:bodyPr/>
        <a:lstStyle/>
        <a:p>
          <a:endParaRPr lang="en-US"/>
        </a:p>
      </dgm:t>
    </dgm:pt>
    <dgm:pt modelId="{342C7784-93A1-4412-A7BC-A8D18F4D0C55}">
      <dgm:prSet/>
      <dgm:spPr/>
      <dgm:t>
        <a:bodyPr/>
        <a:lstStyle/>
        <a:p>
          <a:r>
            <a:rPr lang="tr-TR" b="1" dirty="0"/>
            <a:t>0414</a:t>
          </a:r>
          <a:r>
            <a:rPr lang="en-US" b="1" dirty="0"/>
            <a:t> -	</a:t>
          </a:r>
          <a:r>
            <a:rPr lang="tr-TR" b="1" dirty="0" smtClean="0"/>
            <a:t>552 00 31</a:t>
          </a:r>
          <a:endParaRPr lang="en-US" dirty="0"/>
        </a:p>
      </dgm:t>
    </dgm:pt>
    <dgm:pt modelId="{C9937578-5122-447E-A393-DAD922EAF500}" type="parTrans" cxnId="{9805A88F-7DA5-4299-858F-25F822524C7A}">
      <dgm:prSet/>
      <dgm:spPr/>
      <dgm:t>
        <a:bodyPr/>
        <a:lstStyle/>
        <a:p>
          <a:endParaRPr lang="en-US"/>
        </a:p>
      </dgm:t>
    </dgm:pt>
    <dgm:pt modelId="{39276FE4-4C05-430A-99C8-09F964F0BA02}" type="sibTrans" cxnId="{9805A88F-7DA5-4299-858F-25F822524C7A}">
      <dgm:prSet/>
      <dgm:spPr/>
      <dgm:t>
        <a:bodyPr/>
        <a:lstStyle/>
        <a:p>
          <a:endParaRPr lang="en-US"/>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dgm:presLayoutVars>
          <dgm:bulletEnabled val="1"/>
        </dgm:presLayoutVars>
      </dgm:prSet>
      <dgm:spPr/>
      <dgm:t>
        <a:bodyPr/>
        <a:lstStyle/>
        <a:p>
          <a:endParaRPr lang="tr-TR"/>
        </a:p>
      </dgm:t>
    </dgm:pt>
  </dgm:ptLst>
  <dgm:cxnLst>
    <dgm:cxn modelId="{D7BCF502-B6B2-4C7A-8B6B-804560A76A39}" type="presOf" srcId="{5E3AB1BC-5E8C-47B0-AD20-A35EDE553036}" destId="{E4B50FCE-E66E-4BBD-9A6D-139F0470D45E}" srcOrd="0" destOrd="0" presId="urn:microsoft.com/office/officeart/2005/8/layout/list1"/>
    <dgm:cxn modelId="{DB422CD8-5D94-46D4-B128-585E7D069464}" type="presOf" srcId="{342C7784-93A1-4412-A7BC-A8D18F4D0C55}" destId="{E4B50FCE-E66E-4BBD-9A6D-139F0470D45E}" srcOrd="0" destOrd="2" presId="urn:microsoft.com/office/officeart/2005/8/layout/list1"/>
    <dgm:cxn modelId="{87D25CAB-F194-4B77-BEEC-CD32D383B685}" type="presOf" srcId="{3678681D-C5C8-4815-BE2A-6FD91EB59076}" destId="{4DFB1C41-D5D5-49BA-B7EF-92FAC3C6623A}" srcOrd="0" destOrd="0"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7334FE2A-A4C6-4F0F-AA09-185E999339FA}" srcId="{B1957D3F-CE8D-488C-945C-B515FEE3F19B}" destId="{3678681D-C5C8-4815-BE2A-6FD91EB59076}" srcOrd="0" destOrd="0" parTransId="{A6ABEC1E-B843-490A-9BE9-6151734D78AE}" sibTransId="{A32F2002-2647-4E3D-A03E-05B1E060E519}"/>
    <dgm:cxn modelId="{CED0FD60-0E16-48C4-8147-01E5A7FF85D8}" type="presOf" srcId="{3678681D-C5C8-4815-BE2A-6FD91EB59076}" destId="{CD6D768A-CFC7-4832-915E-F73C2B73B0F2}" srcOrd="1" destOrd="0" presId="urn:microsoft.com/office/officeart/2005/8/layout/list1"/>
    <dgm:cxn modelId="{8F67C81D-4D8F-418D-BE59-684404FE574A}" type="presOf" srcId="{4C1B1573-9587-4241-9366-D7B3FA04F1FD}" destId="{E4B50FCE-E66E-4BBD-9A6D-139F0470D45E}" srcOrd="0" destOrd="1" presId="urn:microsoft.com/office/officeart/2005/8/layout/list1"/>
    <dgm:cxn modelId="{9805A88F-7DA5-4299-858F-25F822524C7A}" srcId="{3678681D-C5C8-4815-BE2A-6FD91EB59076}" destId="{342C7784-93A1-4412-A7BC-A8D18F4D0C55}" srcOrd="2" destOrd="0" parTransId="{C9937578-5122-447E-A393-DAD922EAF500}" sibTransId="{39276FE4-4C05-430A-99C8-09F964F0BA02}"/>
    <dgm:cxn modelId="{D9B3BF47-6CBC-4AE5-81F0-7A497303DDD9}" type="presOf" srcId="{B1957D3F-CE8D-488C-945C-B515FEE3F19B}" destId="{FD82C84E-127C-48BE-A500-73818725261C}" srcOrd="0" destOrd="0" presId="urn:microsoft.com/office/officeart/2005/8/layout/list1"/>
    <dgm:cxn modelId="{7A6A6404-0B13-4859-AA75-625DBC9D3FC4}" srcId="{3678681D-C5C8-4815-BE2A-6FD91EB59076}" destId="{4C1B1573-9587-4241-9366-D7B3FA04F1FD}" srcOrd="1" destOrd="0" parTransId="{A653F57F-BDE3-41AC-A2B0-9AE766AF8183}" sibTransId="{7490D030-3352-4995-A6D8-2252DE5F78DB}"/>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7207" y="1401323"/>
        <a:ext cx="2726038" cy="1363019"/>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rot="18770822">
        <a:off x="3238366" y="1454945"/>
        <a:ext cx="80172" cy="80172"/>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23660" y="225719"/>
        <a:ext cx="2726038" cy="1363019"/>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54520" cy="5452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40114" y="225719"/>
        <a:ext cx="2726038" cy="1363019"/>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rot="2829178">
        <a:off x="3238366" y="2630549"/>
        <a:ext cx="80172" cy="80172"/>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23660" y="2576927"/>
        <a:ext cx="2726038" cy="1363019"/>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rot="19457599">
        <a:off x="7061335" y="2832998"/>
        <a:ext cx="67142" cy="67142"/>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40114" y="1793191"/>
        <a:ext cx="2726038" cy="1363019"/>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rot="2142401">
        <a:off x="7061335" y="3616734"/>
        <a:ext cx="67142" cy="67142"/>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40114" y="3360663"/>
        <a:ext cx="2726038" cy="136301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B50FCE-E66E-4BBD-9A6D-139F0470D45E}">
      <dsp:nvSpPr>
        <dsp:cNvPr id="0" name=""/>
        <dsp:cNvSpPr/>
      </dsp:nvSpPr>
      <dsp:spPr>
        <a:xfrm>
          <a:off x="0" y="980157"/>
          <a:ext cx="5325141" cy="196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03" tIns="458216" rIns="514503" bIns="156464"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t>https</a:t>
          </a:r>
          <a:r>
            <a:rPr lang="en-US" sz="2200" b="1" kern="1200" dirty="0" smtClean="0"/>
            <a:t>://</a:t>
          </a:r>
          <a:r>
            <a:rPr lang="tr-TR" sz="2200" b="1" kern="1200" dirty="0" err="1" smtClean="0"/>
            <a:t>siverekmesem</a:t>
          </a:r>
          <a:r>
            <a:rPr lang="en-US" sz="2200" b="1" kern="1200" dirty="0" smtClean="0"/>
            <a:t>.meb.k12.tr </a:t>
          </a:r>
          <a:endParaRPr lang="en-US" sz="2200" kern="1200" dirty="0"/>
        </a:p>
        <a:p>
          <a:pPr marL="228600" lvl="1" indent="-228600" algn="l" defTabSz="977900">
            <a:lnSpc>
              <a:spcPct val="90000"/>
            </a:lnSpc>
            <a:spcBef>
              <a:spcPct val="0"/>
            </a:spcBef>
            <a:spcAft>
              <a:spcPct val="15000"/>
            </a:spcAft>
            <a:buChar char="••"/>
          </a:pPr>
          <a:r>
            <a:rPr lang="tr-TR" sz="2200" b="1" kern="1200" dirty="0" smtClean="0"/>
            <a:t>751365@</a:t>
          </a:r>
          <a:r>
            <a:rPr lang="tr-TR" sz="2200" b="1" kern="1200" dirty="0" err="1" smtClean="0"/>
            <a:t>meb</a:t>
          </a:r>
          <a:r>
            <a:rPr lang="tr-TR" sz="2200" b="1" kern="1200" dirty="0" smtClean="0"/>
            <a:t>.k12.tr</a:t>
          </a:r>
          <a:endParaRPr lang="en-US" sz="2200" kern="1200" dirty="0"/>
        </a:p>
        <a:p>
          <a:pPr marL="228600" lvl="1" indent="-228600" algn="l" defTabSz="977900">
            <a:lnSpc>
              <a:spcPct val="90000"/>
            </a:lnSpc>
            <a:spcBef>
              <a:spcPct val="0"/>
            </a:spcBef>
            <a:spcAft>
              <a:spcPct val="15000"/>
            </a:spcAft>
            <a:buChar char="••"/>
          </a:pPr>
          <a:r>
            <a:rPr lang="tr-TR" sz="2200" b="1" kern="1200" dirty="0"/>
            <a:t>0414</a:t>
          </a:r>
          <a:r>
            <a:rPr lang="en-US" sz="2200" b="1" kern="1200" dirty="0"/>
            <a:t> -	</a:t>
          </a:r>
          <a:r>
            <a:rPr lang="tr-TR" sz="2200" b="1" kern="1200" dirty="0" smtClean="0"/>
            <a:t>552 00 31</a:t>
          </a:r>
          <a:endParaRPr lang="en-US" sz="2200" kern="1200" dirty="0"/>
        </a:p>
      </dsp:txBody>
      <dsp:txXfrm>
        <a:off x="0" y="980157"/>
        <a:ext cx="5325141" cy="1965600"/>
      </dsp:txXfrm>
    </dsp:sp>
    <dsp:sp modelId="{CD6D768A-CFC7-4832-915E-F73C2B73B0F2}">
      <dsp:nvSpPr>
        <dsp:cNvPr id="0" name=""/>
        <dsp:cNvSpPr/>
      </dsp:nvSpPr>
      <dsp:spPr>
        <a:xfrm>
          <a:off x="331462" y="596397"/>
          <a:ext cx="4640472" cy="76752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99" tIns="0" rIns="175399" bIns="0" numCol="1" spcCol="1270" anchor="ctr" anchorCtr="0">
          <a:noAutofit/>
        </a:bodyPr>
        <a:lstStyle/>
        <a:p>
          <a:pPr lvl="0" algn="l" defTabSz="977900">
            <a:lnSpc>
              <a:spcPct val="90000"/>
            </a:lnSpc>
            <a:spcBef>
              <a:spcPct val="0"/>
            </a:spcBef>
            <a:spcAft>
              <a:spcPct val="35000"/>
            </a:spcAft>
          </a:pPr>
          <a:r>
            <a:rPr lang="tr-TR" sz="2200" kern="1200" dirty="0" smtClean="0"/>
            <a:t>Siverek Mesleki Eğitim Merkezi </a:t>
          </a:r>
          <a:endParaRPr lang="en-US" sz="2200" kern="1200" dirty="0"/>
        </a:p>
      </dsp:txBody>
      <dsp:txXfrm>
        <a:off x="331462" y="596397"/>
        <a:ext cx="4640472" cy="7675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 xmlns:a16="http://schemas.microsoft.com/office/drawing/2014/main"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pPr/>
              <a:t>20.03.2024</a:t>
            </a:fld>
            <a:endParaRPr lang="tr-TR"/>
          </a:p>
        </p:txBody>
      </p:sp>
      <p:sp>
        <p:nvSpPr>
          <p:cNvPr id="4" name="Alt Bilgi Yer Tutucusu 3">
            <a:extLst>
              <a:ext uri="{FF2B5EF4-FFF2-40B4-BE49-F238E27FC236}">
                <a16:creationId xmlns="" xmlns:a16="http://schemas.microsoft.com/office/drawing/2014/main"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 xmlns:a16="http://schemas.microsoft.com/office/drawing/2014/main"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pPr/>
              <a:t>‹#›</a:t>
            </a:fld>
            <a:endParaRPr lang="tr-TR"/>
          </a:p>
        </p:txBody>
      </p:sp>
    </p:spTree>
    <p:extLst>
      <p:ext uri="{BB962C8B-B14F-4D97-AF65-F5344CB8AC3E}">
        <p14:creationId xmlns:p14="http://schemas.microsoft.com/office/powerpoint/2010/main" xmlns=""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pPr/>
              <a:t>20.03.2024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pPr/>
              <a:t>‹#›</a:t>
            </a:fld>
            <a:endParaRPr lang="tr-TR"/>
          </a:p>
        </p:txBody>
      </p:sp>
    </p:spTree>
    <p:extLst>
      <p:ext uri="{BB962C8B-B14F-4D97-AF65-F5344CB8AC3E}">
        <p14:creationId xmlns:p14="http://schemas.microsoft.com/office/powerpoint/2010/main" xmlns=""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1</a:t>
            </a:fld>
            <a:endParaRPr lang="tr-TR"/>
          </a:p>
        </p:txBody>
      </p:sp>
    </p:spTree>
    <p:extLst>
      <p:ext uri="{BB962C8B-B14F-4D97-AF65-F5344CB8AC3E}">
        <p14:creationId xmlns:p14="http://schemas.microsoft.com/office/powerpoint/2010/main" xmlns=""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22</a:t>
            </a:fld>
            <a:endParaRPr lang="tr-TR"/>
          </a:p>
        </p:txBody>
      </p:sp>
    </p:spTree>
    <p:extLst>
      <p:ext uri="{BB962C8B-B14F-4D97-AF65-F5344CB8AC3E}">
        <p14:creationId xmlns:p14="http://schemas.microsoft.com/office/powerpoint/2010/main" xmlns=""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 xmlns:a16="http://schemas.microsoft.com/office/drawing/2014/main"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xmlns=""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 xmlns:a16="http://schemas.microsoft.com/office/drawing/2014/main"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xmlns=""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xmlns=""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xmlns=""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xmlns=""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 xmlns:a16="http://schemas.microsoft.com/office/drawing/2014/main"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xmlns=""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xmlns=""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xmlns=""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xmlns=""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 xmlns:a16="http://schemas.microsoft.com/office/drawing/2014/main"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 xmlns:a16="http://schemas.microsoft.com/office/drawing/2014/main"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xmlns=""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 xmlns:a16="http://schemas.microsoft.com/office/drawing/2014/main"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 xmlns:a16="http://schemas.microsoft.com/office/drawing/2014/main"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 xmlns:a16="http://schemas.microsoft.com/office/drawing/2014/main"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 xmlns:a16="http://schemas.microsoft.com/office/drawing/2014/main"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 xmlns:a16="http://schemas.microsoft.com/office/drawing/2014/main" id="{8E56ABF9-E054-B220-DF28-5A69E88CB18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xmlns=""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xmlns=""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 xmlns:a16="http://schemas.microsoft.com/office/drawing/2014/main"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 xmlns:a16="http://schemas.microsoft.com/office/drawing/2014/main" id="{BB750C67-6DB3-9068-6C46-BA527357DE57}"/>
              </a:ext>
            </a:extLst>
          </p:cNvPr>
          <p:cNvGraphicFramePr/>
          <p:nvPr>
            <p:extLst>
              <p:ext uri="{D42A27DB-BD31-4B8C-83A1-F6EECF244321}">
                <p14:modId xmlns:p14="http://schemas.microsoft.com/office/powerpoint/2010/main" xmlns=""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 xmlns:a16="http://schemas.microsoft.com/office/drawing/2014/main"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 xmlns:a16="http://schemas.microsoft.com/office/drawing/2014/main" val="20000"/>
                    </a:ext>
                  </a:extLst>
                </a:gridCol>
                <a:gridCol w="5053965">
                  <a:extLst>
                    <a:ext uri="{9D8B030D-6E8A-4147-A177-3AD203B41FA5}">
                      <a16:colId xmlns="" xmlns:a16="http://schemas.microsoft.com/office/drawing/2014/main"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 xmlns:a16="http://schemas.microsoft.com/office/drawing/2014/main"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 xmlns:a16="http://schemas.microsoft.com/office/drawing/2014/main" id="{4D56677B-C0B7-4DAC-ACAD-8054FF1B59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 xmlns:a16="http://schemas.microsoft.com/office/drawing/2014/main"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xmlns=""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 xmlns:a16="http://schemas.microsoft.com/office/drawing/2014/main"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xmlns=""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MESLEKİ EĞİTİM MERKEZİ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862551" y="3429000"/>
            <a:ext cx="3988677" cy="369332"/>
          </a:xfrm>
          <a:prstGeom prst="rect">
            <a:avLst/>
          </a:prstGeom>
          <a:noFill/>
        </p:spPr>
        <p:txBody>
          <a:bodyPr wrap="square" rtlCol="0">
            <a:spAutoFit/>
          </a:bodyPr>
          <a:lstStyle/>
          <a:p>
            <a:r>
              <a:rPr lang="tr-TR" dirty="0"/>
              <a:t>Okulunuzun görsel resimlerini ekleyiniz</a:t>
            </a:r>
          </a:p>
        </p:txBody>
      </p:sp>
      <p:pic>
        <p:nvPicPr>
          <p:cNvPr id="4" name="3 Resim" descr="C:\Users\Czm\Desktop\k_02210426_1.jpg"/>
          <p:cNvPicPr/>
          <p:nvPr/>
        </p:nvPicPr>
        <p:blipFill>
          <a:blip r:embed="rId2" cstate="print"/>
          <a:srcRect/>
          <a:stretch>
            <a:fillRect/>
          </a:stretch>
        </p:blipFill>
        <p:spPr bwMode="auto">
          <a:xfrm>
            <a:off x="2600587" y="1757931"/>
            <a:ext cx="7029974" cy="4248150"/>
          </a:xfrm>
          <a:prstGeom prst="rect">
            <a:avLst/>
          </a:prstGeom>
          <a:noFill/>
          <a:ln w="9525">
            <a:noFill/>
            <a:miter lim="800000"/>
            <a:headEnd/>
            <a:tailEnd/>
          </a:ln>
        </p:spPr>
      </p:pic>
    </p:spTree>
    <p:extLst>
      <p:ext uri="{BB962C8B-B14F-4D97-AF65-F5344CB8AC3E}">
        <p14:creationId xmlns:p14="http://schemas.microsoft.com/office/powerpoint/2010/main" xmlns="" val="19210394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MESLEKİ EĞİTİM MERKEZİ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1073791" y="2139193"/>
            <a:ext cx="9546671" cy="3139321"/>
          </a:xfrm>
          <a:prstGeom prst="rect">
            <a:avLst/>
          </a:prstGeom>
          <a:noFill/>
        </p:spPr>
        <p:txBody>
          <a:bodyPr wrap="square" rtlCol="0">
            <a:spAutoFit/>
          </a:bodyPr>
          <a:lstStyle/>
          <a:p>
            <a:pPr algn="just"/>
            <a:r>
              <a:rPr lang="tr-TR" dirty="0" smtClean="0"/>
              <a:t>	</a:t>
            </a:r>
            <a:r>
              <a:rPr lang="en-US" dirty="0" err="1" smtClean="0"/>
              <a:t>Okulumuz</a:t>
            </a:r>
            <a:r>
              <a:rPr lang="en-US" dirty="0" smtClean="0"/>
              <a:t> 1999-2000 </a:t>
            </a:r>
            <a:r>
              <a:rPr lang="en-US" dirty="0" err="1" smtClean="0"/>
              <a:t>Eğitim</a:t>
            </a:r>
            <a:r>
              <a:rPr lang="en-US" dirty="0" smtClean="0"/>
              <a:t> </a:t>
            </a:r>
            <a:r>
              <a:rPr lang="en-US" dirty="0" err="1" smtClean="0"/>
              <a:t>Öğretim</a:t>
            </a:r>
            <a:r>
              <a:rPr lang="en-US" dirty="0" smtClean="0"/>
              <a:t> </a:t>
            </a:r>
            <a:r>
              <a:rPr lang="en-US" dirty="0" err="1" smtClean="0"/>
              <a:t>yılında</a:t>
            </a:r>
            <a:r>
              <a:rPr lang="en-US" dirty="0" smtClean="0"/>
              <a:t> </a:t>
            </a:r>
            <a:r>
              <a:rPr lang="en-US" dirty="0" err="1" smtClean="0"/>
              <a:t>hizmete</a:t>
            </a:r>
            <a:r>
              <a:rPr lang="en-US" dirty="0" smtClean="0"/>
              <a:t> </a:t>
            </a:r>
            <a:r>
              <a:rPr lang="en-US" dirty="0" err="1" smtClean="0"/>
              <a:t>başlamış</a:t>
            </a:r>
            <a:r>
              <a:rPr lang="en-US" dirty="0" smtClean="0"/>
              <a:t> </a:t>
            </a:r>
            <a:r>
              <a:rPr lang="en-US" dirty="0" err="1" smtClean="0"/>
              <a:t>olup</a:t>
            </a:r>
            <a:r>
              <a:rPr lang="en-US" dirty="0" smtClean="0"/>
              <a:t> </a:t>
            </a:r>
            <a:r>
              <a:rPr lang="en-US" dirty="0" err="1" smtClean="0"/>
              <a:t>zemin</a:t>
            </a:r>
            <a:r>
              <a:rPr lang="en-US" dirty="0" smtClean="0"/>
              <a:t> </a:t>
            </a:r>
            <a:r>
              <a:rPr lang="en-US" dirty="0" err="1" smtClean="0"/>
              <a:t>kattan</a:t>
            </a:r>
            <a:r>
              <a:rPr lang="en-US" dirty="0" smtClean="0"/>
              <a:t> </a:t>
            </a:r>
            <a:r>
              <a:rPr lang="en-US" dirty="0" err="1" smtClean="0"/>
              <a:t>oluşmaktadır</a:t>
            </a:r>
            <a:r>
              <a:rPr lang="en-US" dirty="0" smtClean="0"/>
              <a:t>. </a:t>
            </a:r>
            <a:endParaRPr lang="tr-TR" dirty="0" smtClean="0"/>
          </a:p>
          <a:p>
            <a:pPr algn="just"/>
            <a:r>
              <a:rPr lang="en-US" dirty="0" smtClean="0"/>
              <a:t>A Blok: </a:t>
            </a:r>
            <a:r>
              <a:rPr lang="en-US" dirty="0" err="1" smtClean="0"/>
              <a:t>Tek</a:t>
            </a:r>
            <a:r>
              <a:rPr lang="en-US" dirty="0" smtClean="0"/>
              <a:t> </a:t>
            </a:r>
            <a:r>
              <a:rPr lang="en-US" dirty="0" err="1" smtClean="0"/>
              <a:t>katlı</a:t>
            </a:r>
            <a:r>
              <a:rPr lang="en-US" dirty="0" smtClean="0"/>
              <a:t> </a:t>
            </a:r>
            <a:r>
              <a:rPr lang="en-US" dirty="0" err="1" smtClean="0"/>
              <a:t>ve</a:t>
            </a:r>
            <a:r>
              <a:rPr lang="en-US" dirty="0" smtClean="0"/>
              <a:t> 1000 m</a:t>
            </a:r>
            <a:r>
              <a:rPr lang="en-US" baseline="30000" dirty="0" smtClean="0"/>
              <a:t>2</a:t>
            </a:r>
            <a:r>
              <a:rPr lang="en-US" dirty="0" smtClean="0"/>
              <a:t> </a:t>
            </a:r>
            <a:r>
              <a:rPr lang="en-US" dirty="0" err="1" smtClean="0"/>
              <a:t>alana</a:t>
            </a:r>
            <a:r>
              <a:rPr lang="en-US" dirty="0" smtClean="0"/>
              <a:t> </a:t>
            </a:r>
            <a:r>
              <a:rPr lang="en-US" dirty="0" err="1" smtClean="0"/>
              <a:t>sahip</a:t>
            </a:r>
            <a:r>
              <a:rPr lang="en-US" dirty="0" smtClean="0"/>
              <a:t> </a:t>
            </a:r>
            <a:r>
              <a:rPr lang="en-US" dirty="0" err="1" smtClean="0"/>
              <a:t>olan</a:t>
            </a:r>
            <a:r>
              <a:rPr lang="en-US" dirty="0" smtClean="0"/>
              <a:t> </a:t>
            </a:r>
            <a:r>
              <a:rPr lang="en-US" dirty="0" err="1" smtClean="0"/>
              <a:t>bu</a:t>
            </a:r>
            <a:r>
              <a:rPr lang="en-US" dirty="0" smtClean="0"/>
              <a:t> </a:t>
            </a:r>
            <a:r>
              <a:rPr lang="en-US" dirty="0" err="1" smtClean="0"/>
              <a:t>binada</a:t>
            </a:r>
            <a:r>
              <a:rPr lang="en-US" dirty="0" smtClean="0"/>
              <a:t>; , 3 </a:t>
            </a:r>
            <a:r>
              <a:rPr lang="en-US" dirty="0" err="1" smtClean="0"/>
              <a:t>derslik</a:t>
            </a:r>
            <a:r>
              <a:rPr lang="en-US" dirty="0" smtClean="0"/>
              <a:t>, 3 </a:t>
            </a:r>
            <a:r>
              <a:rPr lang="en-US" dirty="0" err="1" smtClean="0"/>
              <a:t>İdareci</a:t>
            </a:r>
            <a:r>
              <a:rPr lang="en-US" dirty="0" smtClean="0"/>
              <a:t> </a:t>
            </a:r>
            <a:r>
              <a:rPr lang="en-US" dirty="0" err="1" smtClean="0"/>
              <a:t>odası</a:t>
            </a:r>
            <a:r>
              <a:rPr lang="en-US" dirty="0" smtClean="0"/>
              <a:t>, 1 </a:t>
            </a:r>
            <a:r>
              <a:rPr lang="en-US" dirty="0" err="1" smtClean="0"/>
              <a:t>Rehber</a:t>
            </a:r>
            <a:r>
              <a:rPr lang="en-US" dirty="0" smtClean="0"/>
              <a:t> </a:t>
            </a:r>
            <a:r>
              <a:rPr lang="en-US" dirty="0" err="1" smtClean="0"/>
              <a:t>Öğretmen</a:t>
            </a:r>
            <a:r>
              <a:rPr lang="en-US" dirty="0" smtClean="0"/>
              <a:t> </a:t>
            </a:r>
            <a:r>
              <a:rPr lang="en-US" dirty="0" err="1" smtClean="0"/>
              <a:t>odası</a:t>
            </a:r>
            <a:r>
              <a:rPr lang="en-US" dirty="0" smtClean="0"/>
              <a:t>, 1 </a:t>
            </a:r>
            <a:r>
              <a:rPr lang="en-US" dirty="0" err="1" smtClean="0"/>
              <a:t>Açık</a:t>
            </a:r>
            <a:r>
              <a:rPr lang="en-US" dirty="0" smtClean="0"/>
              <a:t> </a:t>
            </a:r>
            <a:r>
              <a:rPr lang="en-US" dirty="0" err="1" smtClean="0"/>
              <a:t>öğretim</a:t>
            </a:r>
            <a:r>
              <a:rPr lang="en-US" dirty="0" smtClean="0"/>
              <a:t> </a:t>
            </a:r>
            <a:r>
              <a:rPr lang="en-US" dirty="0" err="1" smtClean="0"/>
              <a:t>odası</a:t>
            </a:r>
            <a:r>
              <a:rPr lang="en-US" dirty="0" smtClean="0"/>
              <a:t>, 1 </a:t>
            </a:r>
            <a:r>
              <a:rPr lang="en-US" dirty="0" err="1" smtClean="0"/>
              <a:t>Öğretmenler</a:t>
            </a:r>
            <a:r>
              <a:rPr lang="en-US" dirty="0" smtClean="0"/>
              <a:t> </a:t>
            </a:r>
            <a:r>
              <a:rPr lang="en-US" dirty="0" err="1" smtClean="0"/>
              <a:t>odası</a:t>
            </a:r>
            <a:r>
              <a:rPr lang="en-US" dirty="0" smtClean="0"/>
              <a:t>, 1 </a:t>
            </a:r>
            <a:r>
              <a:rPr lang="en-US" dirty="0" err="1" smtClean="0"/>
              <a:t>Mescit</a:t>
            </a:r>
            <a:r>
              <a:rPr lang="en-US" dirty="0" smtClean="0"/>
              <a:t>, 1 </a:t>
            </a:r>
            <a:r>
              <a:rPr lang="en-US" dirty="0" err="1" smtClean="0"/>
              <a:t>adet</a:t>
            </a:r>
            <a:r>
              <a:rPr lang="en-US" dirty="0" smtClean="0"/>
              <a:t> </a:t>
            </a:r>
            <a:r>
              <a:rPr lang="en-US" dirty="0" err="1" smtClean="0"/>
              <a:t>Motorlu</a:t>
            </a:r>
            <a:r>
              <a:rPr lang="en-US" dirty="0" smtClean="0"/>
              <a:t> </a:t>
            </a:r>
            <a:r>
              <a:rPr lang="en-US" dirty="0" err="1" smtClean="0"/>
              <a:t>Araçlar</a:t>
            </a:r>
            <a:r>
              <a:rPr lang="en-US" dirty="0" smtClean="0"/>
              <a:t> </a:t>
            </a:r>
            <a:r>
              <a:rPr lang="en-US" dirty="0" err="1" smtClean="0"/>
              <a:t>Teknolojisi</a:t>
            </a:r>
            <a:r>
              <a:rPr lang="en-US" dirty="0" smtClean="0"/>
              <a:t> </a:t>
            </a:r>
            <a:r>
              <a:rPr lang="en-US" dirty="0" err="1" smtClean="0"/>
              <a:t>Atölyesi</a:t>
            </a:r>
            <a:r>
              <a:rPr lang="en-US" dirty="0" smtClean="0"/>
              <a:t>, 2 Lavabo </a:t>
            </a:r>
            <a:r>
              <a:rPr lang="en-US" dirty="0" err="1" smtClean="0"/>
              <a:t>ve</a:t>
            </a:r>
            <a:r>
              <a:rPr lang="en-US" dirty="0" smtClean="0"/>
              <a:t> 1 Kazan </a:t>
            </a:r>
            <a:r>
              <a:rPr lang="en-US" dirty="0" err="1" smtClean="0"/>
              <a:t>dairesinden</a:t>
            </a:r>
            <a:r>
              <a:rPr lang="en-US" dirty="0" smtClean="0"/>
              <a:t> </a:t>
            </a:r>
            <a:r>
              <a:rPr lang="en-US" dirty="0" err="1" smtClean="0"/>
              <a:t>oluşmaktadır</a:t>
            </a:r>
            <a:r>
              <a:rPr lang="tr-TR" dirty="0" smtClean="0"/>
              <a:t>.</a:t>
            </a:r>
          </a:p>
          <a:p>
            <a:pPr algn="just"/>
            <a:r>
              <a:rPr lang="en-US" dirty="0" smtClean="0"/>
              <a:t>2016-2017 </a:t>
            </a:r>
            <a:r>
              <a:rPr lang="en-US" dirty="0" err="1" smtClean="0"/>
              <a:t>Eğitim</a:t>
            </a:r>
            <a:r>
              <a:rPr lang="en-US" dirty="0" smtClean="0"/>
              <a:t> </a:t>
            </a:r>
            <a:r>
              <a:rPr lang="en-US" dirty="0" err="1" smtClean="0"/>
              <a:t>Öğretim</a:t>
            </a:r>
            <a:r>
              <a:rPr lang="en-US" dirty="0" smtClean="0"/>
              <a:t> </a:t>
            </a:r>
            <a:r>
              <a:rPr lang="en-US" dirty="0" err="1" smtClean="0"/>
              <a:t>yılının</a:t>
            </a:r>
            <a:r>
              <a:rPr lang="en-US" dirty="0" smtClean="0"/>
              <a:t> </a:t>
            </a:r>
            <a:r>
              <a:rPr lang="en-US" dirty="0" err="1" smtClean="0"/>
              <a:t>ikinci</a:t>
            </a:r>
            <a:r>
              <a:rPr lang="en-US" dirty="0" smtClean="0"/>
              <a:t> </a:t>
            </a:r>
            <a:r>
              <a:rPr lang="en-US" dirty="0" err="1" smtClean="0"/>
              <a:t>döneminde</a:t>
            </a:r>
            <a:r>
              <a:rPr lang="en-US" dirty="0" smtClean="0"/>
              <a:t> </a:t>
            </a:r>
            <a:r>
              <a:rPr lang="en-US" dirty="0" err="1" smtClean="0"/>
              <a:t>kurumumuza</a:t>
            </a:r>
            <a:r>
              <a:rPr lang="en-US" dirty="0" smtClean="0"/>
              <a:t> </a:t>
            </a:r>
            <a:r>
              <a:rPr lang="en-US" dirty="0" err="1" smtClean="0"/>
              <a:t>tahsis</a:t>
            </a:r>
            <a:r>
              <a:rPr lang="en-US" dirty="0" smtClean="0"/>
              <a:t> </a:t>
            </a:r>
            <a:r>
              <a:rPr lang="en-US" dirty="0" err="1" smtClean="0"/>
              <a:t>edilen</a:t>
            </a:r>
            <a:r>
              <a:rPr lang="en-US" dirty="0" smtClean="0"/>
              <a:t> </a:t>
            </a:r>
            <a:r>
              <a:rPr lang="en-US" dirty="0" err="1" smtClean="0"/>
              <a:t>Ek</a:t>
            </a:r>
            <a:r>
              <a:rPr lang="en-US" dirty="0" smtClean="0"/>
              <a:t> </a:t>
            </a:r>
            <a:r>
              <a:rPr lang="en-US" dirty="0" err="1" smtClean="0"/>
              <a:t>hizmet</a:t>
            </a:r>
            <a:r>
              <a:rPr lang="en-US" dirty="0" smtClean="0"/>
              <a:t> </a:t>
            </a:r>
            <a:r>
              <a:rPr lang="en-US" dirty="0" err="1" smtClean="0"/>
              <a:t>binası</a:t>
            </a:r>
            <a:r>
              <a:rPr lang="en-US" dirty="0" smtClean="0"/>
              <a:t>;</a:t>
            </a:r>
            <a:endParaRPr lang="tr-TR" dirty="0" smtClean="0"/>
          </a:p>
          <a:p>
            <a:pPr algn="just"/>
            <a:r>
              <a:rPr lang="en-US" dirty="0" smtClean="0"/>
              <a:t>B Blok : 3 </a:t>
            </a:r>
            <a:r>
              <a:rPr lang="en-US" dirty="0" err="1" smtClean="0"/>
              <a:t>kattan</a:t>
            </a:r>
            <a:r>
              <a:rPr lang="en-US" dirty="0" smtClean="0"/>
              <a:t> </a:t>
            </a:r>
            <a:r>
              <a:rPr lang="en-US" dirty="0" err="1" smtClean="0"/>
              <a:t>oluşan</a:t>
            </a:r>
            <a:r>
              <a:rPr lang="en-US" dirty="0" smtClean="0"/>
              <a:t> </a:t>
            </a:r>
            <a:r>
              <a:rPr lang="en-US" dirty="0" err="1" smtClean="0"/>
              <a:t>binanın</a:t>
            </a:r>
            <a:r>
              <a:rPr lang="en-US" dirty="0" smtClean="0"/>
              <a:t> 3. </a:t>
            </a:r>
            <a:r>
              <a:rPr lang="en-US" dirty="0" err="1" smtClean="0"/>
              <a:t>ve</a:t>
            </a:r>
            <a:r>
              <a:rPr lang="en-US" dirty="0" smtClean="0"/>
              <a:t> </a:t>
            </a:r>
            <a:r>
              <a:rPr lang="en-US" dirty="0" err="1" smtClean="0"/>
              <a:t>teras</a:t>
            </a:r>
            <a:r>
              <a:rPr lang="en-US" dirty="0" smtClean="0"/>
              <a:t> </a:t>
            </a:r>
            <a:r>
              <a:rPr lang="en-US" dirty="0" err="1" smtClean="0"/>
              <a:t>katını</a:t>
            </a:r>
            <a:r>
              <a:rPr lang="en-US" dirty="0" smtClean="0"/>
              <a:t> kullanmaktayız.300 m</a:t>
            </a:r>
            <a:r>
              <a:rPr lang="en-US" baseline="30000" dirty="0" smtClean="0"/>
              <a:t>2</a:t>
            </a:r>
            <a:r>
              <a:rPr lang="en-US" dirty="0" smtClean="0"/>
              <a:t> </a:t>
            </a:r>
            <a:r>
              <a:rPr lang="en-US" dirty="0" err="1" smtClean="0"/>
              <a:t>alana</a:t>
            </a:r>
            <a:r>
              <a:rPr lang="en-US" dirty="0" smtClean="0"/>
              <a:t> </a:t>
            </a:r>
            <a:r>
              <a:rPr lang="en-US" dirty="0" err="1" smtClean="0"/>
              <a:t>sahip</a:t>
            </a:r>
            <a:r>
              <a:rPr lang="en-US" dirty="0" smtClean="0"/>
              <a:t> 3. </a:t>
            </a:r>
            <a:r>
              <a:rPr lang="en-US" dirty="0" err="1" smtClean="0"/>
              <a:t>katta</a:t>
            </a:r>
            <a:r>
              <a:rPr lang="en-US" dirty="0" smtClean="0"/>
              <a:t>; 3 </a:t>
            </a:r>
            <a:r>
              <a:rPr lang="en-US" dirty="0" err="1" smtClean="0"/>
              <a:t>adet</a:t>
            </a:r>
            <a:r>
              <a:rPr lang="en-US" dirty="0" smtClean="0"/>
              <a:t> derslik,1 </a:t>
            </a:r>
            <a:r>
              <a:rPr lang="en-US" dirty="0" err="1" smtClean="0"/>
              <a:t>Bilişim</a:t>
            </a:r>
            <a:r>
              <a:rPr lang="en-US" dirty="0" smtClean="0"/>
              <a:t> </a:t>
            </a:r>
            <a:r>
              <a:rPr lang="en-US" dirty="0" err="1" smtClean="0"/>
              <a:t>Teknolojileri</a:t>
            </a:r>
            <a:r>
              <a:rPr lang="en-US" dirty="0" smtClean="0"/>
              <a:t> </a:t>
            </a:r>
            <a:r>
              <a:rPr lang="en-US" dirty="0" err="1" smtClean="0"/>
              <a:t>dersliği</a:t>
            </a:r>
            <a:r>
              <a:rPr lang="en-US" dirty="0" smtClean="0"/>
              <a:t>, 1 </a:t>
            </a:r>
            <a:r>
              <a:rPr lang="en-US" dirty="0" err="1" smtClean="0"/>
              <a:t>Müdür</a:t>
            </a:r>
            <a:r>
              <a:rPr lang="en-US" dirty="0" smtClean="0"/>
              <a:t> </a:t>
            </a:r>
            <a:r>
              <a:rPr lang="en-US" dirty="0" err="1" smtClean="0"/>
              <a:t>odası</a:t>
            </a:r>
            <a:r>
              <a:rPr lang="en-US" dirty="0" smtClean="0"/>
              <a:t>, 2 </a:t>
            </a:r>
            <a:r>
              <a:rPr lang="en-US" dirty="0" err="1" smtClean="0"/>
              <a:t>Müdür</a:t>
            </a:r>
            <a:r>
              <a:rPr lang="en-US" dirty="0" smtClean="0"/>
              <a:t> </a:t>
            </a:r>
            <a:r>
              <a:rPr lang="en-US" dirty="0" err="1" smtClean="0"/>
              <a:t>yardımcısı</a:t>
            </a:r>
            <a:r>
              <a:rPr lang="en-US" dirty="0" smtClean="0"/>
              <a:t> </a:t>
            </a:r>
            <a:r>
              <a:rPr lang="en-US" dirty="0" err="1" smtClean="0"/>
              <a:t>odası</a:t>
            </a:r>
            <a:r>
              <a:rPr lang="en-US" dirty="0" smtClean="0"/>
              <a:t>, 1 </a:t>
            </a:r>
            <a:r>
              <a:rPr lang="en-US" dirty="0" err="1" smtClean="0"/>
              <a:t>Öğretmenler</a:t>
            </a:r>
            <a:r>
              <a:rPr lang="en-US" dirty="0" smtClean="0"/>
              <a:t> odası,1 </a:t>
            </a:r>
            <a:r>
              <a:rPr lang="en-US" dirty="0" err="1" smtClean="0"/>
              <a:t>ambar</a:t>
            </a:r>
            <a:r>
              <a:rPr lang="en-US" dirty="0" smtClean="0"/>
              <a:t>; 300 m</a:t>
            </a:r>
            <a:r>
              <a:rPr lang="en-US" baseline="30000" dirty="0" smtClean="0"/>
              <a:t>2 </a:t>
            </a:r>
            <a:r>
              <a:rPr lang="en-US" dirty="0" err="1" smtClean="0"/>
              <a:t>alana</a:t>
            </a:r>
            <a:r>
              <a:rPr lang="en-US" dirty="0" smtClean="0"/>
              <a:t> </a:t>
            </a:r>
            <a:r>
              <a:rPr lang="en-US" dirty="0" err="1" smtClean="0"/>
              <a:t>sahip</a:t>
            </a:r>
            <a:r>
              <a:rPr lang="en-US" baseline="30000" dirty="0" smtClean="0"/>
              <a:t> </a:t>
            </a:r>
            <a:r>
              <a:rPr lang="en-US" dirty="0" err="1" smtClean="0"/>
              <a:t>Teras</a:t>
            </a:r>
            <a:r>
              <a:rPr lang="en-US" dirty="0" smtClean="0"/>
              <a:t> </a:t>
            </a:r>
            <a:r>
              <a:rPr lang="en-US" dirty="0" err="1" smtClean="0"/>
              <a:t>katta</a:t>
            </a:r>
            <a:r>
              <a:rPr lang="en-US" dirty="0" smtClean="0"/>
              <a:t> 1Elektrik-Elektronik </a:t>
            </a:r>
            <a:r>
              <a:rPr lang="en-US" dirty="0" err="1" smtClean="0"/>
              <a:t>Teknolojisi</a:t>
            </a:r>
            <a:r>
              <a:rPr lang="en-US" dirty="0" smtClean="0"/>
              <a:t> </a:t>
            </a:r>
            <a:r>
              <a:rPr lang="en-US" dirty="0" err="1" smtClean="0"/>
              <a:t>Atölyesi</a:t>
            </a:r>
            <a:r>
              <a:rPr lang="en-US" dirty="0" smtClean="0"/>
              <a:t>, 1 </a:t>
            </a:r>
            <a:r>
              <a:rPr lang="en-US" dirty="0" err="1" smtClean="0"/>
              <a:t>Yiyecek</a:t>
            </a:r>
            <a:r>
              <a:rPr lang="en-US" dirty="0" smtClean="0"/>
              <a:t> </a:t>
            </a:r>
            <a:r>
              <a:rPr lang="en-US" dirty="0" err="1" smtClean="0"/>
              <a:t>İçecek</a:t>
            </a:r>
            <a:r>
              <a:rPr lang="en-US" dirty="0" smtClean="0"/>
              <a:t> </a:t>
            </a:r>
            <a:r>
              <a:rPr lang="en-US" dirty="0" err="1" smtClean="0"/>
              <a:t>Hizmetleri</a:t>
            </a:r>
            <a:r>
              <a:rPr lang="en-US" dirty="0" smtClean="0"/>
              <a:t> </a:t>
            </a:r>
            <a:r>
              <a:rPr lang="en-US" dirty="0" err="1" smtClean="0"/>
              <a:t>Atölyesi</a:t>
            </a:r>
            <a:r>
              <a:rPr lang="en-US" dirty="0" smtClean="0"/>
              <a:t>, 1 </a:t>
            </a:r>
            <a:r>
              <a:rPr lang="en-US" dirty="0" err="1" smtClean="0"/>
              <a:t>Güzellik</a:t>
            </a:r>
            <a:r>
              <a:rPr lang="en-US" dirty="0" smtClean="0"/>
              <a:t> </a:t>
            </a:r>
            <a:r>
              <a:rPr lang="en-US" dirty="0" err="1" smtClean="0"/>
              <a:t>ve</a:t>
            </a:r>
            <a:r>
              <a:rPr lang="en-US" dirty="0" smtClean="0"/>
              <a:t> </a:t>
            </a:r>
            <a:r>
              <a:rPr lang="en-US" dirty="0" err="1" smtClean="0"/>
              <a:t>Saç</a:t>
            </a:r>
            <a:r>
              <a:rPr lang="en-US" dirty="0" smtClean="0"/>
              <a:t> </a:t>
            </a:r>
            <a:r>
              <a:rPr lang="en-US" dirty="0" err="1" smtClean="0"/>
              <a:t>Bakım</a:t>
            </a:r>
            <a:r>
              <a:rPr lang="en-US" dirty="0" smtClean="0"/>
              <a:t> </a:t>
            </a:r>
            <a:r>
              <a:rPr lang="en-US" dirty="0" err="1" smtClean="0"/>
              <a:t>Hizmetleri</a:t>
            </a:r>
            <a:r>
              <a:rPr lang="en-US" dirty="0" smtClean="0"/>
              <a:t> </a:t>
            </a:r>
            <a:r>
              <a:rPr lang="en-US" dirty="0" err="1" smtClean="0"/>
              <a:t>Atölyesi</a:t>
            </a:r>
            <a:r>
              <a:rPr lang="en-US" dirty="0" smtClean="0"/>
              <a:t>, </a:t>
            </a:r>
            <a:r>
              <a:rPr lang="en-US" dirty="0" err="1" smtClean="0"/>
              <a:t>ile</a:t>
            </a:r>
            <a:r>
              <a:rPr lang="en-US" dirty="0" smtClean="0"/>
              <a:t> 1 </a:t>
            </a:r>
            <a:r>
              <a:rPr lang="en-US" dirty="0" err="1" smtClean="0"/>
              <a:t>adet</a:t>
            </a:r>
            <a:r>
              <a:rPr lang="en-US" dirty="0" smtClean="0"/>
              <a:t> </a:t>
            </a:r>
            <a:r>
              <a:rPr lang="en-US" dirty="0" err="1" smtClean="0"/>
              <a:t>mutfak</a:t>
            </a:r>
            <a:r>
              <a:rPr lang="en-US" dirty="0" smtClean="0"/>
              <a:t> </a:t>
            </a:r>
            <a:r>
              <a:rPr lang="en-US" dirty="0" err="1" smtClean="0"/>
              <a:t>ve</a:t>
            </a:r>
            <a:r>
              <a:rPr lang="en-US" dirty="0" smtClean="0"/>
              <a:t> 1 </a:t>
            </a:r>
            <a:r>
              <a:rPr lang="en-US" dirty="0" err="1" smtClean="0"/>
              <a:t>Mescitten</a:t>
            </a:r>
            <a:r>
              <a:rPr lang="en-US" dirty="0" smtClean="0"/>
              <a:t> </a:t>
            </a:r>
            <a:r>
              <a:rPr lang="en-US" dirty="0" err="1" smtClean="0"/>
              <a:t>bulunmaktadır</a:t>
            </a:r>
            <a:r>
              <a:rPr lang="tr-TR" dirty="0" smtClean="0"/>
              <a:t>.</a:t>
            </a:r>
          </a:p>
        </p:txBody>
      </p:sp>
    </p:spTree>
    <p:extLst>
      <p:ext uri="{BB962C8B-B14F-4D97-AF65-F5344CB8AC3E}">
        <p14:creationId xmlns:p14="http://schemas.microsoft.com/office/powerpoint/2010/main" xmlns=""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MESLEKİ EĞİTİM MERKEZİ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1115736" y="2021747"/>
            <a:ext cx="9957731" cy="1477328"/>
          </a:xfrm>
          <a:prstGeom prst="rect">
            <a:avLst/>
          </a:prstGeom>
          <a:noFill/>
        </p:spPr>
        <p:txBody>
          <a:bodyPr wrap="square" rtlCol="0">
            <a:spAutoFit/>
          </a:bodyPr>
          <a:lstStyle/>
          <a:p>
            <a:r>
              <a:rPr lang="tr-TR" dirty="0" smtClean="0"/>
              <a:t>Biz; Türk Milli Eğitiminin genel ve özel amaçları doğrultusunda; Milli Eğitimin ilkelerine uygun olarak eğitim öğretimi gerçekleştirmek, okulumuzda kamu ve özel sektörün ihtiyaç duyduğu teknik ve ara elemen ihtiyacını ve diğer iş hizmet alanlarında görev alacak veya kendi başına iş yapabilecek, nitelikli işgücü yetiştirmek ve bununla beraber mesleğinin devamı olan üniversite veya yüksekokullara öğrencilerimizi hazırlamak gayretindeyiz.</a:t>
            </a:r>
            <a:endParaRPr lang="tr-TR" dirty="0"/>
          </a:p>
        </p:txBody>
      </p:sp>
    </p:spTree>
    <p:extLst>
      <p:ext uri="{BB962C8B-B14F-4D97-AF65-F5344CB8AC3E}">
        <p14:creationId xmlns:p14="http://schemas.microsoft.com/office/powerpoint/2010/main" xmlns=""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718145"/>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MESLEKİ EĞİTİM MERKEZİ</a:t>
            </a:r>
            <a:endParaRPr lang="tr-TR" sz="2400" dirty="0" smtClean="0">
              <a:solidFill>
                <a:srgbClr val="C00000"/>
              </a:solidFill>
              <a:latin typeface="Cambria"/>
              <a:cs typeface="Cambria"/>
            </a:endParaRPr>
          </a:p>
          <a:p>
            <a:pPr marL="2540" algn="ctr">
              <a:lnSpc>
                <a:spcPts val="2735"/>
              </a:lnSpc>
              <a:spcBef>
                <a:spcPts val="100"/>
              </a:spcBef>
            </a:pPr>
            <a:r>
              <a:rPr lang="tr-TR" sz="2400" b="1" dirty="0" smtClean="0">
                <a:solidFill>
                  <a:srgbClr val="C00000"/>
                </a:solidFill>
                <a:latin typeface="Cambria"/>
                <a:cs typeface="Cambria"/>
              </a:rPr>
              <a:t>DÖNER </a:t>
            </a:r>
            <a:r>
              <a:rPr lang="tr-TR" sz="2400" b="1" dirty="0">
                <a:solidFill>
                  <a:srgbClr val="C00000"/>
                </a:solidFill>
                <a:latin typeface="Cambria"/>
                <a:cs typeface="Cambria"/>
              </a:rPr>
              <a:t>SERMAYE ÜRETİM ÇALIŞMALARIMIZ</a:t>
            </a: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862551" y="3429000"/>
            <a:ext cx="3988677" cy="923330"/>
          </a:xfrm>
          <a:prstGeom prst="rect">
            <a:avLst/>
          </a:prstGeom>
          <a:noFill/>
        </p:spPr>
        <p:txBody>
          <a:bodyPr wrap="square" rtlCol="0">
            <a:spAutoFit/>
          </a:bodyPr>
          <a:lstStyle/>
          <a:p>
            <a:r>
              <a:rPr lang="tr-TR" dirty="0" smtClean="0"/>
              <a:t>Okulumuzda döner sermaye kapsamında üretim faaliyeti kapsamında olan herhangi bir ürün bulunmamaktadır.</a:t>
            </a:r>
            <a:endParaRPr lang="tr-TR" dirty="0"/>
          </a:p>
        </p:txBody>
      </p:sp>
    </p:spTree>
    <p:extLst>
      <p:ext uri="{BB962C8B-B14F-4D97-AF65-F5344CB8AC3E}">
        <p14:creationId xmlns:p14="http://schemas.microsoft.com/office/powerpoint/2010/main" xmlns="" val="310773613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MESLEKİ EĞİTİM MERKEZİ</a:t>
            </a:r>
            <a:endParaRPr lang="tr-TR" sz="2400" dirty="0">
              <a:solidFill>
                <a:srgbClr val="C00000"/>
              </a:solidFill>
              <a:latin typeface="Cambria"/>
              <a:cs typeface="Cambria"/>
            </a:endParaRPr>
          </a:p>
        </p:txBody>
      </p:sp>
      <p:sp>
        <p:nvSpPr>
          <p:cNvPr id="4" name="object 2">
            <a:extLst>
              <a:ext uri="{FF2B5EF4-FFF2-40B4-BE49-F238E27FC236}">
                <a16:creationId xmlns="" xmlns:a16="http://schemas.microsoft.com/office/drawing/2014/main" id="{51259AD6-0D19-AB8B-3EEE-B691ECFD8A20}"/>
              </a:ext>
            </a:extLst>
          </p:cNvPr>
          <p:cNvSpPr txBox="1"/>
          <p:nvPr/>
        </p:nvSpPr>
        <p:spPr>
          <a:xfrm>
            <a:off x="1170717" y="2280121"/>
            <a:ext cx="9649683" cy="936795"/>
          </a:xfrm>
          <a:prstGeom prst="rect">
            <a:avLst/>
          </a:prstGeom>
        </p:spPr>
        <p:txBody>
          <a:bodyPr vert="horz" wrap="square" lIns="0" tIns="13335" rIns="0" bIns="0" rtlCol="0">
            <a:spAutoFit/>
          </a:bodyPr>
          <a:lstStyle/>
          <a:p>
            <a:pPr marL="12700">
              <a:lnSpc>
                <a:spcPct val="100000"/>
              </a:lnSpc>
              <a:spcBef>
                <a:spcPts val="105"/>
              </a:spcBef>
            </a:pPr>
            <a:r>
              <a:rPr sz="2000" b="1" u="sng" spc="-10" dirty="0" err="1" smtClean="0">
                <a:uFill>
                  <a:solidFill>
                    <a:srgbClr val="000000"/>
                  </a:solidFill>
                </a:uFill>
                <a:latin typeface="Calibri"/>
                <a:cs typeface="Calibri"/>
              </a:rPr>
              <a:t>Okulumuza</a:t>
            </a:r>
            <a:r>
              <a:rPr lang="tr-TR" sz="2000" b="1" u="sng" spc="-10" dirty="0" smtClean="0">
                <a:uFill>
                  <a:solidFill>
                    <a:srgbClr val="000000"/>
                  </a:solidFill>
                </a:uFill>
                <a:latin typeface="Calibri"/>
                <a:cs typeface="Calibri"/>
              </a:rPr>
              <a:t> </a:t>
            </a:r>
            <a:r>
              <a:rPr lang="tr-TR" sz="2000" b="1" u="sng" spc="-10" dirty="0" smtClean="0">
                <a:uFill>
                  <a:solidFill>
                    <a:srgbClr val="000000"/>
                  </a:solidFill>
                </a:uFill>
                <a:latin typeface="Calibri"/>
                <a:cs typeface="Calibri"/>
              </a:rPr>
              <a:t>34 </a:t>
            </a:r>
            <a:r>
              <a:rPr sz="2000" b="1" u="sng" dirty="0" err="1" smtClean="0">
                <a:uFill>
                  <a:solidFill>
                    <a:srgbClr val="000000"/>
                  </a:solidFill>
                </a:uFill>
                <a:latin typeface="Calibri"/>
                <a:cs typeface="Calibri"/>
              </a:rPr>
              <a:t>ayrı</a:t>
            </a:r>
            <a:r>
              <a:rPr sz="2000" b="1" u="sng" spc="-25" dirty="0" smtClean="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a:t>
            </a:r>
            <a:r>
              <a:rPr lang="tr-TR" sz="2000" b="1" u="sng" spc="-40" dirty="0" smtClean="0">
                <a:uFill>
                  <a:solidFill>
                    <a:srgbClr val="000000"/>
                  </a:solidFill>
                </a:uFill>
                <a:latin typeface="Calibri"/>
                <a:cs typeface="Calibri"/>
              </a:rPr>
              <a:t>184 Dalda </a:t>
            </a:r>
            <a:r>
              <a:rPr lang="tr-TR" sz="2000" b="1" u="sng" dirty="0" smtClean="0">
                <a:uFill>
                  <a:solidFill>
                    <a:srgbClr val="000000"/>
                  </a:solidFill>
                </a:uFill>
                <a:latin typeface="Calibri"/>
                <a:cs typeface="Calibri"/>
              </a:rPr>
              <a:t>kayıt yapılabilmektedir. Okulumuzda 5 farklı alandan atölye çalışmaları yapılabilmekle beraber okulumuz sınavsız bir şekilde öğrenci kaydı almaktadır.</a:t>
            </a:r>
            <a:endParaRPr sz="2000" dirty="0">
              <a:latin typeface="Calibri"/>
              <a:cs typeface="Calibri"/>
            </a:endParaRPr>
          </a:p>
        </p:txBody>
      </p:sp>
      <p:graphicFrame>
        <p:nvGraphicFramePr>
          <p:cNvPr id="5" name="object 3">
            <a:extLst>
              <a:ext uri="{FF2B5EF4-FFF2-40B4-BE49-F238E27FC236}">
                <a16:creationId xmlns="" xmlns:a16="http://schemas.microsoft.com/office/drawing/2014/main" id="{B2F21A03-2EE6-EBEF-B115-8A916BEE9218}"/>
              </a:ext>
            </a:extLst>
          </p:cNvPr>
          <p:cNvGraphicFramePr>
            <a:graphicFrameLocks noGrp="1"/>
          </p:cNvGraphicFramePr>
          <p:nvPr/>
        </p:nvGraphicFramePr>
        <p:xfrm>
          <a:off x="1150648" y="3447816"/>
          <a:ext cx="7573901" cy="1529455"/>
        </p:xfrm>
        <a:graphic>
          <a:graphicData uri="http://schemas.openxmlformats.org/drawingml/2006/table">
            <a:tbl>
              <a:tblPr firstRow="1" bandRow="1">
                <a:tableStyleId>{2D5ABB26-0587-4C30-8999-92F81FD0307C}</a:tableStyleId>
              </a:tblPr>
              <a:tblGrid>
                <a:gridCol w="7573901">
                  <a:extLst>
                    <a:ext uri="{9D8B030D-6E8A-4147-A177-3AD203B41FA5}">
                      <a16:colId xmlns="" xmlns:a16="http://schemas.microsoft.com/office/drawing/2014/main" val="20000"/>
                    </a:ext>
                  </a:extLst>
                </a:gridCol>
              </a:tblGrid>
              <a:tr h="261995">
                <a:tc>
                  <a:txBody>
                    <a:bodyPr/>
                    <a:lstStyle/>
                    <a:p>
                      <a:pPr marL="32384">
                        <a:lnSpc>
                          <a:spcPts val="1905"/>
                        </a:lnSpc>
                      </a:pPr>
                      <a:r>
                        <a:rPr sz="2000" b="1" spc="-10" dirty="0" smtClean="0">
                          <a:latin typeface="Calibri"/>
                          <a:cs typeface="Calibri"/>
                        </a:rPr>
                        <a:t>1-</a:t>
                      </a:r>
                      <a:r>
                        <a:rPr lang="tr-TR" sz="2000" b="1" spc="0" dirty="0" smtClean="0">
                          <a:latin typeface="Calibri"/>
                          <a:cs typeface="Calibri"/>
                        </a:rPr>
                        <a:t>Elektrik-Elektronik</a:t>
                      </a:r>
                      <a:r>
                        <a:rPr lang="tr-TR" sz="2000" b="1" spc="0" baseline="0" dirty="0" smtClean="0">
                          <a:latin typeface="Calibri"/>
                          <a:cs typeface="Calibri"/>
                        </a:rPr>
                        <a:t> </a:t>
                      </a:r>
                      <a:r>
                        <a:rPr sz="2000" b="1" spc="-10" dirty="0" err="1" smtClean="0">
                          <a:latin typeface="Calibri"/>
                          <a:cs typeface="Calibri"/>
                        </a:rPr>
                        <a:t>Teknoloji</a:t>
                      </a:r>
                      <a:r>
                        <a:rPr lang="tr-TR" sz="2000" b="1" spc="-10" dirty="0" smtClean="0">
                          <a:latin typeface="Calibri"/>
                          <a:cs typeface="Calibri"/>
                        </a:rPr>
                        <a:t>s</a:t>
                      </a:r>
                      <a:r>
                        <a:rPr sz="2000" b="1" spc="-10" dirty="0" err="1" smtClean="0">
                          <a:latin typeface="Calibri"/>
                          <a:cs typeface="Calibri"/>
                        </a:rPr>
                        <a:t>i</a:t>
                      </a:r>
                      <a:r>
                        <a:rPr lang="tr-TR" sz="2000" b="1" spc="-10" dirty="0" smtClean="0">
                          <a:latin typeface="Calibri"/>
                          <a:cs typeface="Calibri"/>
                        </a:rPr>
                        <a:t> </a:t>
                      </a:r>
                      <a:r>
                        <a:rPr lang="tr-TR" sz="2000" b="1" spc="-10" dirty="0">
                          <a:latin typeface="Calibri"/>
                          <a:cs typeface="Calibri"/>
                        </a:rPr>
                        <a:t>Alanı</a:t>
                      </a:r>
                      <a:endParaRPr sz="2000" dirty="0">
                        <a:latin typeface="Calibri"/>
                        <a:cs typeface="Calibri"/>
                      </a:endParaRPr>
                    </a:p>
                  </a:txBody>
                  <a:tcPr marL="0" marR="0" marT="0" marB="0"/>
                </a:tc>
                <a:extLst>
                  <a:ext uri="{0D108BD9-81ED-4DB2-BD59-A6C34878D82A}">
                    <a16:rowId xmlns="" xmlns:a16="http://schemas.microsoft.com/office/drawing/2014/main" val="10000"/>
                  </a:ext>
                </a:extLst>
              </a:tr>
              <a:tr h="320386">
                <a:tc>
                  <a:txBody>
                    <a:bodyPr/>
                    <a:lstStyle/>
                    <a:p>
                      <a:pPr marL="32384">
                        <a:lnSpc>
                          <a:spcPct val="100000"/>
                        </a:lnSpc>
                        <a:spcBef>
                          <a:spcPts val="80"/>
                        </a:spcBef>
                      </a:pPr>
                      <a:r>
                        <a:rPr sz="2000" b="1" spc="-10" dirty="0" smtClean="0">
                          <a:latin typeface="Calibri"/>
                          <a:cs typeface="Calibri"/>
                        </a:rPr>
                        <a:t>2-</a:t>
                      </a:r>
                      <a:r>
                        <a:rPr lang="tr-TR" sz="2000" b="1" spc="0" dirty="0" smtClean="0">
                          <a:latin typeface="Calibri"/>
                          <a:cs typeface="Calibri"/>
                        </a:rPr>
                        <a:t>Motorlu</a:t>
                      </a:r>
                      <a:r>
                        <a:rPr lang="tr-TR" sz="2000" b="1" spc="0" baseline="0" dirty="0" smtClean="0">
                          <a:latin typeface="Calibri"/>
                          <a:cs typeface="Calibri"/>
                        </a:rPr>
                        <a:t> Araçlar </a:t>
                      </a:r>
                      <a:r>
                        <a:rPr sz="2000" b="1" spc="-10" dirty="0" err="1" smtClean="0">
                          <a:latin typeface="Calibri"/>
                          <a:cs typeface="Calibri"/>
                        </a:rPr>
                        <a:t>Teknolojisi</a:t>
                      </a:r>
                      <a:r>
                        <a:rPr lang="tr-TR" sz="2000" b="1" spc="-10" dirty="0" smtClean="0">
                          <a:latin typeface="Calibri"/>
                          <a:cs typeface="Calibri"/>
                        </a:rPr>
                        <a:t> Alanı</a:t>
                      </a:r>
                    </a:p>
                    <a:p>
                      <a:pPr marL="32384">
                        <a:lnSpc>
                          <a:spcPct val="100000"/>
                        </a:lnSpc>
                        <a:spcBef>
                          <a:spcPts val="80"/>
                        </a:spcBef>
                      </a:pPr>
                      <a:r>
                        <a:rPr lang="tr-TR" sz="2000" b="1" spc="-10" dirty="0" smtClean="0">
                          <a:latin typeface="Calibri"/>
                          <a:cs typeface="Calibri"/>
                        </a:rPr>
                        <a:t>3-Güzellik</a:t>
                      </a:r>
                      <a:r>
                        <a:rPr lang="tr-TR" sz="2000" b="1" spc="-10" baseline="0" dirty="0" smtClean="0">
                          <a:latin typeface="Calibri"/>
                          <a:cs typeface="Calibri"/>
                        </a:rPr>
                        <a:t> ve Saç Bakım Hizmetleri Alanı</a:t>
                      </a:r>
                    </a:p>
                    <a:p>
                      <a:pPr marL="32384">
                        <a:lnSpc>
                          <a:spcPct val="100000"/>
                        </a:lnSpc>
                        <a:spcBef>
                          <a:spcPts val="80"/>
                        </a:spcBef>
                      </a:pPr>
                      <a:r>
                        <a:rPr lang="tr-TR" sz="2000" b="1" spc="-10" baseline="0" dirty="0" smtClean="0">
                          <a:latin typeface="Calibri"/>
                          <a:cs typeface="Calibri"/>
                        </a:rPr>
                        <a:t>4-Yiyecek İçecek Hizmetleri Alanı</a:t>
                      </a:r>
                    </a:p>
                    <a:p>
                      <a:pPr marL="32384">
                        <a:lnSpc>
                          <a:spcPct val="100000"/>
                        </a:lnSpc>
                        <a:spcBef>
                          <a:spcPts val="80"/>
                        </a:spcBef>
                      </a:pPr>
                      <a:r>
                        <a:rPr lang="tr-TR" sz="2000" b="1" spc="-10" baseline="0" dirty="0" smtClean="0">
                          <a:latin typeface="Calibri"/>
                          <a:cs typeface="Calibri"/>
                        </a:rPr>
                        <a:t>5- Muhasebe Alanı</a:t>
                      </a:r>
                      <a:endParaRPr sz="2000" dirty="0">
                        <a:latin typeface="Calibri"/>
                        <a:cs typeface="Calibri"/>
                      </a:endParaRPr>
                    </a:p>
                  </a:txBody>
                  <a:tcPr marL="0" marR="0" marT="1016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268181483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 xmlns:a16="http://schemas.microsoft.com/office/drawing/2014/main" id="{F28A4DDB-EB0E-910A-512B-31539F396226}"/>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xmlns="" val="19450883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pic>
        <p:nvPicPr>
          <p:cNvPr id="5" name="4 Resim" descr="C:\Users\Czm\Desktop\12151237_IMG_20211203_143849.jpg"/>
          <p:cNvPicPr/>
          <p:nvPr/>
        </p:nvPicPr>
        <p:blipFill>
          <a:blip r:embed="rId2" cstate="print"/>
          <a:srcRect/>
          <a:stretch>
            <a:fillRect/>
          </a:stretch>
        </p:blipFill>
        <p:spPr bwMode="auto">
          <a:xfrm>
            <a:off x="719865" y="1627464"/>
            <a:ext cx="5387320" cy="2416030"/>
          </a:xfrm>
          <a:prstGeom prst="rect">
            <a:avLst/>
          </a:prstGeom>
          <a:noFill/>
          <a:ln w="9525">
            <a:noFill/>
            <a:miter lim="800000"/>
            <a:headEnd/>
            <a:tailEnd/>
          </a:ln>
        </p:spPr>
      </p:pic>
      <p:sp>
        <p:nvSpPr>
          <p:cNvPr id="4098" name="AutoShape 2" descr="https://siverekmesem.meb.k12.tr/meb_iys_dosyalar/63/09/751365/resimler/2023_11/29154008_whatsappimage20231120at13.59.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0" name="AutoShape 4" descr="https://siverekmesem.meb.k12.tr/meb_iys_dosyalar/63/09/751365/resimler/2023_11/29154008_whatsappimage20231120at13.59.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 name="9 Resim" descr="C:\Users\Czm\Downloads\WhatsApp Image 2024-03-20 at 10.37.09.jpeg"/>
          <p:cNvPicPr/>
          <p:nvPr/>
        </p:nvPicPr>
        <p:blipFill>
          <a:blip r:embed="rId3" cstate="print"/>
          <a:srcRect/>
          <a:stretch>
            <a:fillRect/>
          </a:stretch>
        </p:blipFill>
        <p:spPr bwMode="auto">
          <a:xfrm>
            <a:off x="6333688" y="4068660"/>
            <a:ext cx="4832059" cy="2449585"/>
          </a:xfrm>
          <a:prstGeom prst="rect">
            <a:avLst/>
          </a:prstGeom>
          <a:noFill/>
          <a:ln w="9525">
            <a:noFill/>
            <a:miter lim="800000"/>
            <a:headEnd/>
            <a:tailEnd/>
          </a:ln>
        </p:spPr>
      </p:pic>
      <p:pic>
        <p:nvPicPr>
          <p:cNvPr id="11" name="10 Resim" descr="C:\Users\Czm\Downloads\WhatsApp Image 2024-03-20 at 10.42.01.jpeg"/>
          <p:cNvPicPr/>
          <p:nvPr/>
        </p:nvPicPr>
        <p:blipFill>
          <a:blip r:embed="rId4" cstate="print"/>
          <a:srcRect/>
          <a:stretch>
            <a:fillRect/>
          </a:stretch>
        </p:blipFill>
        <p:spPr bwMode="auto">
          <a:xfrm>
            <a:off x="655171" y="4118994"/>
            <a:ext cx="5495925" cy="2425905"/>
          </a:xfrm>
          <a:prstGeom prst="rect">
            <a:avLst/>
          </a:prstGeom>
          <a:noFill/>
          <a:ln w="9525">
            <a:noFill/>
            <a:miter lim="800000"/>
            <a:headEnd/>
            <a:tailEnd/>
          </a:ln>
        </p:spPr>
      </p:pic>
      <p:pic>
        <p:nvPicPr>
          <p:cNvPr id="9" name="8 Resim" descr="C:\Users\Czm\Desktop\15144641_UBOJ6139.jpg"/>
          <p:cNvPicPr/>
          <p:nvPr/>
        </p:nvPicPr>
        <p:blipFill>
          <a:blip r:embed="rId5" cstate="print"/>
          <a:srcRect/>
          <a:stretch>
            <a:fillRect/>
          </a:stretch>
        </p:blipFill>
        <p:spPr bwMode="auto">
          <a:xfrm>
            <a:off x="6350466" y="1642674"/>
            <a:ext cx="4815101" cy="2375653"/>
          </a:xfrm>
          <a:prstGeom prst="rect">
            <a:avLst/>
          </a:prstGeom>
          <a:noFill/>
          <a:ln w="9525">
            <a:noFill/>
            <a:miter lim="800000"/>
            <a:headEnd/>
            <a:tailEnd/>
          </a:ln>
        </p:spPr>
      </p:pic>
    </p:spTree>
    <p:extLst>
      <p:ext uri="{BB962C8B-B14F-4D97-AF65-F5344CB8AC3E}">
        <p14:creationId xmlns:p14="http://schemas.microsoft.com/office/powerpoint/2010/main" xmlns="" val="3142492024"/>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xmlns="" val="60247816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 xmlns:a16="http://schemas.microsoft.com/office/drawing/2014/main"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 xmlns:a16="http://schemas.microsoft.com/office/drawing/2014/main"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 xmlns:a16="http://schemas.microsoft.com/office/drawing/2014/main" id="{51806A1D-3C70-B8EE-1857-D88D072C428C}"/>
              </a:ext>
            </a:extLst>
          </p:cNvPr>
          <p:cNvGraphicFramePr/>
          <p:nvPr>
            <p:extLst>
              <p:ext uri="{D42A27DB-BD31-4B8C-83A1-F6EECF244321}">
                <p14:modId xmlns:p14="http://schemas.microsoft.com/office/powerpoint/2010/main" xmlns="" val="2845264398"/>
              </p:ext>
            </p:extLst>
          </p:nvPr>
        </p:nvGraphicFramePr>
        <p:xfrm>
          <a:off x="6096000" y="1657922"/>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 xmlns:a16="http://schemas.microsoft.com/office/drawing/2014/main" id="{1E8C5774-4800-0BB8-701E-00BC41C7BE72}"/>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xmlns=""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 xmlns:a16="http://schemas.microsoft.com/office/drawing/2014/main" id="{758736BA-C334-9AE4-19BF-DBA944721303}"/>
              </a:ext>
            </a:extLst>
          </p:cNvPr>
          <p:cNvGraphicFramePr/>
          <p:nvPr>
            <p:extLst>
              <p:ext uri="{D42A27DB-BD31-4B8C-83A1-F6EECF244321}">
                <p14:modId xmlns:p14="http://schemas.microsoft.com/office/powerpoint/2010/main" xmlns=""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 xmlns:a16="http://schemas.microsoft.com/office/drawing/2014/main"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 xmlns:a16="http://schemas.microsoft.com/office/drawing/2014/main" id="{E7FC67E1-C26F-B698-0A14-BEDA1B029E2B}"/>
              </a:ext>
            </a:extLst>
          </p:cNvPr>
          <p:cNvGraphicFramePr/>
          <p:nvPr>
            <p:extLst>
              <p:ext uri="{D42A27DB-BD31-4B8C-83A1-F6EECF244321}">
                <p14:modId xmlns:p14="http://schemas.microsoft.com/office/powerpoint/2010/main" xmlns=""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 xmlns:a16="http://schemas.microsoft.com/office/drawing/2014/main"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xmlns=""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 xmlns:a16="http://schemas.microsoft.com/office/drawing/2014/main"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xmlns="">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xmlns="">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xmlns="">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grpSp>
      <p:sp>
        <p:nvSpPr>
          <p:cNvPr id="73" name="object 2">
            <a:extLst>
              <a:ext uri="{FF2B5EF4-FFF2-40B4-BE49-F238E27FC236}">
                <a16:creationId xmlns="" xmlns:a16="http://schemas.microsoft.com/office/drawing/2014/main"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xmlns=""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xmlns=""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 xmlns:a16="http://schemas.microsoft.com/office/drawing/2014/main"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xmlns=""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 xmlns:a16="http://schemas.microsoft.com/office/drawing/2014/main"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 xmlns:a16="http://schemas.microsoft.com/office/drawing/2014/main"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xmlns=""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 xmlns:a16="http://schemas.microsoft.com/office/drawing/2014/main"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xmlns=""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 xmlns:a16="http://schemas.microsoft.com/office/drawing/2014/main"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 xmlns:a16="http://schemas.microsoft.com/office/drawing/2014/main"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 xmlns:a16="http://schemas.microsoft.com/office/drawing/2014/main" id="{4598D92C-3FFF-F8FB-E0A3-B0C17C679103}"/>
              </a:ext>
            </a:extLst>
          </p:cNvPr>
          <p:cNvPicPr>
            <a:picLocks noChangeAspect="1"/>
          </p:cNvPicPr>
          <p:nvPr/>
        </p:nvPicPr>
        <p:blipFill rotWithShape="1">
          <a:blip r:embed="rId2" cstate="print"/>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 xmlns:a16="http://schemas.microsoft.com/office/drawing/2014/main"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 xmlns:a16="http://schemas.microsoft.com/office/drawing/2014/main"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 xmlns:a16="http://schemas.microsoft.com/office/drawing/2014/main" id="{A0FAB95E-0E7B-38F5-595D-D58B66AF6A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 xmlns:a16="http://schemas.microsoft.com/office/drawing/2014/main" id="{6B3798F3-0169-734A-E6A3-BA469CA9B2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 xmlns:a16="http://schemas.microsoft.com/office/drawing/2014/main"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 xmlns:a16="http://schemas.microsoft.com/office/drawing/2014/main" id="{F855208E-01E8-EB95-F9CF-160C28519AB6}"/>
                </a:ext>
              </a:extLst>
            </p:cNvPr>
            <p:cNvPicPr/>
            <p:nvPr/>
          </p:nvPicPr>
          <p:blipFill>
            <a:blip r:embed="rId2" cstate="print">
              <a:extLst>
                <a:ext uri="{BEBA8EAE-BF5A-486C-A8C5-ECC9F3942E4B}">
                  <a14:imgProps xmlns:a14="http://schemas.microsoft.com/office/drawing/2010/main" xmlns="">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 xmlns:a16="http://schemas.microsoft.com/office/drawing/2014/main"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xmlns=""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8378</TotalTime>
  <Words>975</Words>
  <Application>Microsoft Office PowerPoint</Application>
  <PresentationFormat>Özel</PresentationFormat>
  <Paragraphs>130</Paragraphs>
  <Slides>22</Slides>
  <Notes>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vector>
  </TitlesOfParts>
  <Company>Walkin' Out!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Czm</cp:lastModifiedBy>
  <cp:revision>334</cp:revision>
  <dcterms:created xsi:type="dcterms:W3CDTF">2018-08-21T13:08:41Z</dcterms:created>
  <dcterms:modified xsi:type="dcterms:W3CDTF">2024-03-20T08:50:41Z</dcterms:modified>
</cp:coreProperties>
</file>